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29" r:id="rId20"/>
    <p:sldId id="332" r:id="rId21"/>
    <p:sldId id="333" r:id="rId22"/>
    <p:sldId id="335" r:id="rId23"/>
    <p:sldId id="308" r:id="rId24"/>
    <p:sldId id="303" r:id="rId25"/>
    <p:sldId id="304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3CB371"/>
    <a:srgbClr val="D3D3D3"/>
    <a:srgbClr val="FF1493"/>
    <a:srgbClr val="228B21"/>
    <a:srgbClr val="808080"/>
    <a:srgbClr val="FF0000"/>
    <a:srgbClr val="016400"/>
    <a:srgbClr val="00000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70915"/>
  </p:normalViewPr>
  <p:slideViewPr>
    <p:cSldViewPr snapToGrid="0" snapToObjects="1">
      <p:cViewPr varScale="1">
        <p:scale>
          <a:sx n="85" d="100"/>
          <a:sy n="85" d="100"/>
        </p:scale>
        <p:origin x="1280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2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0F013D3-6C00-B64D-94F3-52F85207AA6F}"/>
              </a:ext>
            </a:extLst>
          </p:cNvPr>
          <p:cNvGrpSpPr/>
          <p:nvPr/>
        </p:nvGrpSpPr>
        <p:grpSpPr>
          <a:xfrm>
            <a:off x="16883" y="-1661314"/>
            <a:ext cx="12101260" cy="9654057"/>
            <a:chOff x="16883" y="-1661314"/>
            <a:chExt cx="12101260" cy="9654057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567520-20A5-B44F-AE08-0BF93719B5C9}"/>
                </a:ext>
              </a:extLst>
            </p:cNvPr>
            <p:cNvGrpSpPr/>
            <p:nvPr/>
          </p:nvGrpSpPr>
          <p:grpSpPr>
            <a:xfrm>
              <a:off x="16883" y="-1661314"/>
              <a:ext cx="12101260" cy="3485080"/>
              <a:chOff x="16883" y="-1661314"/>
              <a:chExt cx="12101260" cy="34850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EC2121-CB0A-074D-BA54-F6017DD09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44" t="7576" r="7434"/>
              <a:stretch/>
            </p:blipFill>
            <p:spPr>
              <a:xfrm>
                <a:off x="73856" y="-1661314"/>
                <a:ext cx="4257201" cy="348508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476920E-6438-6247-A3D7-D891BC5C7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92" t="7576" r="7435"/>
              <a:stretch/>
            </p:blipFill>
            <p:spPr>
              <a:xfrm>
                <a:off x="4311769" y="-1661314"/>
                <a:ext cx="3910887" cy="348508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F8F975-5C4C-7649-B8C4-262CD5F10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9592" t="7576" r="7435"/>
              <a:stretch/>
            </p:blipFill>
            <p:spPr>
              <a:xfrm>
                <a:off x="8207255" y="-1661314"/>
                <a:ext cx="3910888" cy="348508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ED922B6-4C3B-FE47-906C-D75C2B319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43036" y="442817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5839186-63A5-D749-B771-2C8B21730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2733" y="-186805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60B5F77-226F-114E-A3F6-FAF6F3DB4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27243" y="-558465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CC8EA83-B056-A84A-9A28-DB24A7C0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969" y="82043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F34E6-AA9F-B145-82D0-1D09C7F0E707}"/>
                  </a:ext>
                </a:extLst>
              </p:cNvPr>
              <p:cNvSpPr txBox="1"/>
              <p:nvPr/>
            </p:nvSpPr>
            <p:spPr>
              <a:xfrm>
                <a:off x="2415571" y="197324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4BC50-E7EB-EE4A-95A9-73ABB308B8C0}"/>
                  </a:ext>
                </a:extLst>
              </p:cNvPr>
              <p:cNvSpPr txBox="1"/>
              <p:nvPr/>
            </p:nvSpPr>
            <p:spPr>
              <a:xfrm>
                <a:off x="1663970" y="38187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E85989-46DD-6F40-9880-A73926A2B119}"/>
                  </a:ext>
                </a:extLst>
              </p:cNvPr>
              <p:cNvSpPr txBox="1"/>
              <p:nvPr/>
            </p:nvSpPr>
            <p:spPr>
              <a:xfrm>
                <a:off x="835962" y="1080862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0F383C-41B1-7148-B8BC-619A332F0CC5}"/>
                  </a:ext>
                </a:extLst>
              </p:cNvPr>
              <p:cNvSpPr txBox="1"/>
              <p:nvPr/>
            </p:nvSpPr>
            <p:spPr>
              <a:xfrm>
                <a:off x="2889172" y="-726058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10A0B3-B148-D542-81D3-EF98895271FA}"/>
                  </a:ext>
                </a:extLst>
              </p:cNvPr>
              <p:cNvSpPr txBox="1"/>
              <p:nvPr/>
            </p:nvSpPr>
            <p:spPr>
              <a:xfrm>
                <a:off x="3317522" y="258224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1BCFBF-7DC5-A24F-B325-D1444BD2501C}"/>
                  </a:ext>
                </a:extLst>
              </p:cNvPr>
              <p:cNvSpPr txBox="1"/>
              <p:nvPr/>
            </p:nvSpPr>
            <p:spPr>
              <a:xfrm>
                <a:off x="1879840" y="-59683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C57DAC-26D4-4842-89B7-0CD3FE2F7BE8}"/>
                  </a:ext>
                </a:extLst>
              </p:cNvPr>
              <p:cNvSpPr txBox="1"/>
              <p:nvPr/>
            </p:nvSpPr>
            <p:spPr>
              <a:xfrm>
                <a:off x="499938" y="-6854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3964FC-B1FE-8846-87A3-54E1DC4177BB}"/>
                  </a:ext>
                </a:extLst>
              </p:cNvPr>
              <p:cNvSpPr txBox="1"/>
              <p:nvPr/>
            </p:nvSpPr>
            <p:spPr>
              <a:xfrm>
                <a:off x="1886441" y="-96848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C0D708-BC26-7744-8FC1-E4F80D77691B}"/>
                  </a:ext>
                </a:extLst>
              </p:cNvPr>
              <p:cNvSpPr txBox="1"/>
              <p:nvPr/>
            </p:nvSpPr>
            <p:spPr>
              <a:xfrm>
                <a:off x="3407409" y="-26376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C4DC72-4D1C-5D49-B808-8E078CBC71AB}"/>
                  </a:ext>
                </a:extLst>
              </p:cNvPr>
              <p:cNvSpPr txBox="1"/>
              <p:nvPr/>
            </p:nvSpPr>
            <p:spPr>
              <a:xfrm>
                <a:off x="3040526" y="-407614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0B84B89-D576-474B-9791-4CCCA1D5F3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6268" y="-745022"/>
                <a:ext cx="227046" cy="10833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42C627-4B91-414E-89A2-677B6D4834A6}"/>
                  </a:ext>
                </a:extLst>
              </p:cNvPr>
              <p:cNvSpPr txBox="1"/>
              <p:nvPr/>
            </p:nvSpPr>
            <p:spPr>
              <a:xfrm>
                <a:off x="591456" y="31791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DCABB31-8E03-F247-ACD9-08CDB0C99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98" y="-626059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1D8272-E101-6A40-8F75-9B4CF367C88E}"/>
                  </a:ext>
                </a:extLst>
              </p:cNvPr>
              <p:cNvSpPr txBox="1"/>
              <p:nvPr/>
            </p:nvSpPr>
            <p:spPr>
              <a:xfrm>
                <a:off x="7118636" y="-61910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F52182-215A-5842-9271-F007F7B37F56}"/>
                  </a:ext>
                </a:extLst>
              </p:cNvPr>
              <p:cNvSpPr txBox="1"/>
              <p:nvPr/>
            </p:nvSpPr>
            <p:spPr>
              <a:xfrm>
                <a:off x="5881052" y="-85778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49E806-EB96-0749-912B-FEFBBAB3C338}"/>
                  </a:ext>
                </a:extLst>
              </p:cNvPr>
              <p:cNvSpPr txBox="1"/>
              <p:nvPr/>
            </p:nvSpPr>
            <p:spPr>
              <a:xfrm>
                <a:off x="4740285" y="63239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AB6CA22-1D65-B546-9C26-4520563EF6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71846" y="-748364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18779-E47D-C548-AF93-E0B98AA89B87}"/>
                  </a:ext>
                </a:extLst>
              </p:cNvPr>
              <p:cNvSpPr txBox="1"/>
              <p:nvPr/>
            </p:nvSpPr>
            <p:spPr>
              <a:xfrm>
                <a:off x="10444292" y="-117480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CF4B7-B261-BA46-9732-7E70BB4392EA}"/>
                  </a:ext>
                </a:extLst>
              </p:cNvPr>
              <p:cNvSpPr txBox="1"/>
              <p:nvPr/>
            </p:nvSpPr>
            <p:spPr>
              <a:xfrm>
                <a:off x="9624394" y="-112775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952DED-1BA6-0A41-AA9F-538E44B274D4}"/>
                  </a:ext>
                </a:extLst>
              </p:cNvPr>
              <p:cNvSpPr txBox="1"/>
              <p:nvPr/>
            </p:nvSpPr>
            <p:spPr>
              <a:xfrm>
                <a:off x="8649813" y="11493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5DAE73D-DB03-E648-9E1C-5501ECDC2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3633" y="-427187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85BA4D-CD25-A742-8672-97DC1FC33DA7}"/>
                  </a:ext>
                </a:extLst>
              </p:cNvPr>
              <p:cNvSpPr txBox="1"/>
              <p:nvPr/>
            </p:nvSpPr>
            <p:spPr>
              <a:xfrm>
                <a:off x="4468836" y="-103785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8D02E9-03CA-AB47-A447-DDC48D38A1F3}"/>
                  </a:ext>
                </a:extLst>
              </p:cNvPr>
              <p:cNvSpPr txBox="1"/>
              <p:nvPr/>
            </p:nvSpPr>
            <p:spPr>
              <a:xfrm>
                <a:off x="6001922" y="-132732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F3F5E9-35F2-CA4C-86E4-D32927C75BBD}"/>
                  </a:ext>
                </a:extLst>
              </p:cNvPr>
              <p:cNvSpPr txBox="1"/>
              <p:nvPr/>
            </p:nvSpPr>
            <p:spPr>
              <a:xfrm>
                <a:off x="7468081" y="-687153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F7CB2-8A38-9E41-94F5-7F498D419D0B}"/>
                  </a:ext>
                </a:extLst>
              </p:cNvPr>
              <p:cNvSpPr txBox="1"/>
              <p:nvPr/>
            </p:nvSpPr>
            <p:spPr>
              <a:xfrm>
                <a:off x="7406484" y="-1025696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7D2743-9113-624A-A2D6-708095D7B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83255" y="-1312122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AAC8D7B-382D-F542-800E-43B57D255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70777" y="-1291380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7752CE-1479-084C-B722-7EBEB8B5E5D8}"/>
                  </a:ext>
                </a:extLst>
              </p:cNvPr>
              <p:cNvSpPr txBox="1"/>
              <p:nvPr/>
            </p:nvSpPr>
            <p:spPr>
              <a:xfrm>
                <a:off x="8298126" y="-56575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B81E7C-3F70-3449-B343-6DFDB817D417}"/>
                  </a:ext>
                </a:extLst>
              </p:cNvPr>
              <p:cNvSpPr txBox="1"/>
              <p:nvPr/>
            </p:nvSpPr>
            <p:spPr>
              <a:xfrm>
                <a:off x="9134838" y="-1511833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456F8B-62AD-6941-906C-B906F2A13A0D}"/>
                  </a:ext>
                </a:extLst>
              </p:cNvPr>
              <p:cNvSpPr txBox="1"/>
              <p:nvPr/>
            </p:nvSpPr>
            <p:spPr>
              <a:xfrm>
                <a:off x="10104811" y="-149057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1F83989-0AF8-B543-8A45-D77D652B7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0903" y="-1250223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86650C-2C8C-2746-B05A-16ACC248FFE6}"/>
                  </a:ext>
                </a:extLst>
              </p:cNvPr>
              <p:cNvSpPr txBox="1"/>
              <p:nvPr/>
            </p:nvSpPr>
            <p:spPr>
              <a:xfrm>
                <a:off x="581556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8DF90F-9151-234E-BA17-675FB8058E65}"/>
                  </a:ext>
                </a:extLst>
              </p:cNvPr>
              <p:cNvSpPr txBox="1"/>
              <p:nvPr/>
            </p:nvSpPr>
            <p:spPr>
              <a:xfrm>
                <a:off x="4488435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6ABF2D-BB50-F84D-B93A-66800F67C4D8}"/>
                  </a:ext>
                </a:extLst>
              </p:cNvPr>
              <p:cNvSpPr txBox="1"/>
              <p:nvPr/>
            </p:nvSpPr>
            <p:spPr>
              <a:xfrm>
                <a:off x="8417640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9C2978-5FDC-2645-A391-00C3A7E74492}"/>
                  </a:ext>
                </a:extLst>
              </p:cNvPr>
              <p:cNvSpPr txBox="1"/>
              <p:nvPr/>
            </p:nvSpPr>
            <p:spPr>
              <a:xfrm>
                <a:off x="16883" y="-1599372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768BF-8E9C-6949-B533-D81482148B81}"/>
              </a:ext>
            </a:extLst>
          </p:cNvPr>
          <p:cNvGrpSpPr/>
          <p:nvPr/>
        </p:nvGrpSpPr>
        <p:grpSpPr>
          <a:xfrm>
            <a:off x="626447" y="1330415"/>
            <a:ext cx="11037270" cy="3923510"/>
            <a:chOff x="626447" y="1330415"/>
            <a:chExt cx="11037270" cy="39235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B3D747-228F-8940-8856-74207DB49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304" t="10340" r="7202"/>
            <a:stretch/>
          </p:blipFill>
          <p:spPr>
            <a:xfrm>
              <a:off x="6096000" y="1576299"/>
              <a:ext cx="5567717" cy="367762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4BC77-2853-3347-9631-5C76F1EE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845" r="9541" b="8075"/>
            <a:stretch/>
          </p:blipFill>
          <p:spPr>
            <a:xfrm>
              <a:off x="626447" y="1539744"/>
              <a:ext cx="5469553" cy="3348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574" y="3101543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494" y="2325859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4981" y="1742125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620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12CD3-6FAE-E34B-9D9F-623DE22916EE}"/>
              </a:ext>
            </a:extLst>
          </p:cNvPr>
          <p:cNvGrpSpPr/>
          <p:nvPr/>
        </p:nvGrpSpPr>
        <p:grpSpPr>
          <a:xfrm>
            <a:off x="3032744" y="1167114"/>
            <a:ext cx="5042690" cy="4949439"/>
            <a:chOff x="3032744" y="1167114"/>
            <a:chExt cx="5042690" cy="49494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0B2A2-18B0-1146-B242-65D04341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56" r="15770"/>
            <a:stretch/>
          </p:blipFill>
          <p:spPr>
            <a:xfrm>
              <a:off x="3032744" y="1167114"/>
              <a:ext cx="5042690" cy="4949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544810" y="206958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75580" y="3144642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704316" y="5134137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33290" y="4379546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31741" y="5384632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249476" y="4415274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638687" y="1715794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349179" y="367216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5075283" y="3920129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784403" y="440211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496824" y="3505478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227519" y="4637443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52651</TotalTime>
  <Words>901</Words>
  <Application>Microsoft Macintosh PowerPoint</Application>
  <PresentationFormat>Widescreen</PresentationFormat>
  <Paragraphs>325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175</cp:revision>
  <dcterms:created xsi:type="dcterms:W3CDTF">2021-04-16T23:40:12Z</dcterms:created>
  <dcterms:modified xsi:type="dcterms:W3CDTF">2021-08-12T15:33:54Z</dcterms:modified>
</cp:coreProperties>
</file>